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1A6A43F-A9D8-4FBF-807F-B3ECF4EB2E22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